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1" r:id="rId4"/>
    <p:sldId id="262" r:id="rId5"/>
    <p:sldId id="263" r:id="rId6"/>
    <p:sldId id="264" r:id="rId7"/>
    <p:sldId id="258" r:id="rId8"/>
    <p:sldId id="265" r:id="rId9"/>
    <p:sldId id="267" r:id="rId10"/>
    <p:sldId id="266" r:id="rId11"/>
    <p:sldId id="269" r:id="rId12"/>
    <p:sldId id="270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38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1227C-FC35-41D4-B0FE-BF8C2C192C85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537C9-6FEE-4721-97B1-838291323A4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5713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Welkom </a:t>
            </a:r>
            <a:r>
              <a:rPr lang="en-GB" dirty="0" err="1"/>
              <a:t>blablabla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29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Ladies and gentlemen, imagine a world where every architectural marvel, from the towering skyscrapers of New York to the serene temples of Kyoto, follows a set of universal principles. These principles, known as design patterns, provide architects with a language of solutions to recurring challenges in their craft. But what if I told you that this concept didn't just stay within the realm of buildings and bridges? What if it transcended into the very codes and algorithms that power our digital world?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870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1977, Christopher Alexander, an architect with a keen eye for patterns, introduced a revolutionary idea in his book 'A Pattern Language.' He proposed a language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centered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around entities called patterns—timeless solutions to architectural problems found across different cultures. These patterns weren't just bricks and mortar; they were the building blocks of universal design thinking.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517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Fast forward to 1995, a landmark year for software engineering. Four visionaries—Erich Gamma, Richard Helm, Ralph Johnson, and John 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Vlissides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—crafted a masterpiece: 'Design Patterns: Elements of Reusable Object-Oriented Software.' This book, </a:t>
            </a:r>
            <a:r>
              <a:rPr lang="en-GB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also known 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the 'Gang of Four' (</a:t>
            </a:r>
            <a:r>
              <a:rPr lang="en-BE" sz="1800" b="1" kern="100" dirty="0" err="1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GoF</a:t>
            </a: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bible, brought the concept of design patterns into the digital age. Drawing inspiration from Alexander's work in architecture, they observed how software development teams faced similar challenges. Just as a blueprint guides an architect, these design patterns became the blueprint for software engineers, guiding them through the complexities of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915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 what exactly is a design pattern? Imagine it as a roadmap, not for physical structures, but for the structures of code itself. These are tried-and-tested solutions to common programming problems, offering a clear path through the maze of software development. From object composition to class structure, design patterns in languages like C# provide a framework for developers to create more readable, maintainable, and efficient code.</a:t>
            </a:r>
            <a:endParaRPr lang="en-BE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57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Hello, I'm Kjell Coppin, a passionate software engineer with a focus on .NET development. Today, in this TED talk, I aim to empower fellow developers by sharing insights on writing cleaner, more efficient code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trough design patterns.</a:t>
            </a:r>
            <a:endParaRPr lang="en-B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903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the famous book written by the Gang of four, 3 types of design patterns are talked about.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Creational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These patterns focus on the process of object creation, providing mechanisms for creating objects in a manner suitable for a given situation. Examples include Factory Method, Abstract Factory, Singleton, Builder, and Prototype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Structural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Structural patterns deal with the composition of classes or objects to form larger structures. They help ensure that if one part of a system changes, the entire system doesn't need to do so. Examples include Adapter, Decorator, Proxy, Composite, and Facade patterns.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BE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B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Behavioral</a:t>
            </a:r>
            <a:r>
              <a:rPr lang="en-B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patterns are concerned with communication between objects, focusing on how objects distribute responsibilities and duties among themselves. Examples include Observer, Strategy, Command, Iterator, and State patterns.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3537C9-6FEE-4721-97B1-838291323A4B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358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37172-0F42-4FC2-BC82-DCA0B150577F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09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B433-A72D-48C9-9DEC-026C587E648B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05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5826-1B0B-446E-93C0-1F17F4138520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7901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0E17-AF73-4E7D-B8C6-E18D44302E34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327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4CF-0C11-4AAB-B8B4-56801FC17C42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DE7-D754-4937-9D94-B112A309D33E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40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7A2FA-A983-4BFF-A5F0-5B67B74602D5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85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D035-6841-4708-A561-EB805DA659A0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78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7BDF-1D6B-45A2-9237-FC723BEA83D1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749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55797CB-5716-4DD2-842A-2C235A853368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323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B7A63-6F52-48B6-A759-E1E7B73F705B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101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A98B3E-75E6-4B4D-820F-F00E4BAEF1DF}" type="datetime8">
              <a:rPr lang="en-BE" smtClean="0"/>
              <a:t>05/05/2024 14:56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9056FD-2F8F-45EB-9342-67C3C10ED5E3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1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proxy" TargetMode="External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B6AD-39EC-6A26-4D82-8C0EE0D72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Patterns in </a:t>
            </a:r>
            <a:r>
              <a:rPr lang="en-GB" dirty="0" err="1"/>
              <a:t>.Net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F69A-D36B-1B05-09D6-D7E33DCB6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Real world use of design patterns in </a:t>
            </a:r>
            <a:r>
              <a:rPr lang="en-GB" dirty="0" err="1"/>
              <a:t>.Net</a:t>
            </a:r>
            <a:r>
              <a:rPr lang="en-GB" dirty="0"/>
              <a:t> applications</a:t>
            </a:r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8EF51-C672-C785-7C96-9E5BD136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4460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A87B-66EE-D78E-5A79-D2C182F9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Observer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8517B-59E6-5D4A-06C7-312DD7AD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50C1B-1969-C011-A34D-29DDD811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02" y="2023505"/>
            <a:ext cx="5668166" cy="1771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3AF345-C0FB-66A9-FA60-45B257C5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7" y="3860468"/>
            <a:ext cx="552527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04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ACB8-2800-72F9-B811-14ABC145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Proxy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7E76-42E3-5521-405D-C666C4E4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2050" name="Picture 2" descr="Proxy design pattern">
            <a:extLst>
              <a:ext uri="{FF2B5EF4-FFF2-40B4-BE49-F238E27FC236}">
                <a16:creationId xmlns:a16="http://schemas.microsoft.com/office/drawing/2014/main" id="{2A17D8C6-551B-B18F-9502-3B582C956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99" y="1964756"/>
            <a:ext cx="6429202" cy="401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6B536-FBF3-2364-F5A2-AB4CCF58820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26246" y="5933404"/>
            <a:ext cx="68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Figure 2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24846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1132-A2A9-A631-03CC-6231B8CB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Proxy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0C205-3FDB-819D-441D-D74AD6FC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6E842-3CA0-4274-1017-856693F8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6" y="1991308"/>
            <a:ext cx="4656391" cy="2911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1A288-4024-D8E0-9DDC-DBDA6DBB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04" y="1908181"/>
            <a:ext cx="4544272" cy="41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FBB3-3096-CFED-1C4B-A203EA6F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world usage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D716B-45C9-696B-BBA3-F4B6AFD7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080" name="Picture 8" descr="Home | BESTMIX Software">
            <a:extLst>
              <a:ext uri="{FF2B5EF4-FFF2-40B4-BE49-F238E27FC236}">
                <a16:creationId xmlns:a16="http://schemas.microsoft.com/office/drawing/2014/main" id="{C8BEE043-1728-18C1-F4DF-3D2C260D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55" y="2309349"/>
            <a:ext cx="6816090" cy="35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1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5A3B-2368-19FD-E83F-2F452137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your attention </a:t>
            </a:r>
            <a:r>
              <a:rPr lang="en-GB" dirty="0" err="1"/>
              <a:t>ofzo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52321-0E57-22B2-014F-11FEE3F4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F888F-D31E-DE52-2AB7-A73969D23C39}"/>
              </a:ext>
            </a:extLst>
          </p:cNvPr>
          <p:cNvSpPr txBox="1"/>
          <p:nvPr/>
        </p:nvSpPr>
        <p:spPr>
          <a:xfrm>
            <a:off x="7665761" y="5683826"/>
            <a:ext cx="4526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Figure 1: </a:t>
            </a:r>
            <a:r>
              <a:rPr lang="en-GB" sz="1400" dirty="0">
                <a:hlinkClick r:id="rId2"/>
              </a:rPr>
              <a:t>https://refactoring.guru/design-patterns/observer</a:t>
            </a:r>
            <a:endParaRPr lang="en-GB" sz="1400" dirty="0"/>
          </a:p>
          <a:p>
            <a:r>
              <a:rPr lang="en-GB" sz="1400" dirty="0"/>
              <a:t>Figure 2: </a:t>
            </a:r>
            <a:r>
              <a:rPr lang="en-GB" sz="1400" dirty="0">
                <a:hlinkClick r:id="rId3"/>
              </a:rPr>
              <a:t>https://refactoring.guru/design-patterns/proxy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3221023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1B59-DE41-C703-51DE-581799F1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6" name="Picture 5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F262E38C-51A2-9F41-DBB1-957B36922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09" y="-212394"/>
            <a:ext cx="13348811" cy="72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4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75F54-477B-13A1-AFDC-698B7DFB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5122" name="Picture 2" descr="A Pattern Language: Towns, Buildings, Construction (Center for  Environmental Structure Series): Christopher Alexander, Sara Ishikawa,  Murray Silverstein, Max Jacobson, Ingrid Fiksdahl-King, Shlomo Angel:  8601300132655: Amazon.com: Books">
            <a:extLst>
              <a:ext uri="{FF2B5EF4-FFF2-40B4-BE49-F238E27FC236}">
                <a16:creationId xmlns:a16="http://schemas.microsoft.com/office/drawing/2014/main" id="{243630FE-0E25-DB1E-5956-B935323A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41" y="422031"/>
            <a:ext cx="3609459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ristopher Alexander - Wikipedia">
            <a:extLst>
              <a:ext uri="{FF2B5EF4-FFF2-40B4-BE49-F238E27FC236}">
                <a16:creationId xmlns:a16="http://schemas.microsoft.com/office/drawing/2014/main" id="{AFD81D76-1D36-1967-8AD2-2A8E05F4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95" y="422031"/>
            <a:ext cx="5509846" cy="55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17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ang of Four: Intro to Design Patterns | by Avelon Pang | Medium">
            <a:extLst>
              <a:ext uri="{FF2B5EF4-FFF2-40B4-BE49-F238E27FC236}">
                <a16:creationId xmlns:a16="http://schemas.microsoft.com/office/drawing/2014/main" id="{DD28A96D-622E-FC2E-8765-5B379B4E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7" r="8087"/>
          <a:stretch/>
        </p:blipFill>
        <p:spPr bwMode="auto">
          <a:xfrm>
            <a:off x="500535" y="1440838"/>
            <a:ext cx="7453920" cy="39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EF5DD-74C2-FAB2-89FC-F1E7B758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76A0332-4710-7282-48F5-C5372E86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8989" y="1228758"/>
            <a:ext cx="3390166" cy="44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49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DF765D-BED5-69CA-9D91-1C122E18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3" name="Picture 2" descr="A collection of black and white squares&#10;&#10;Description automatically generated">
            <a:extLst>
              <a:ext uri="{FF2B5EF4-FFF2-40B4-BE49-F238E27FC236}">
                <a16:creationId xmlns:a16="http://schemas.microsoft.com/office/drawing/2014/main" id="{98F192C8-7CF1-A40A-F6B9-D795F027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221" y="-212395"/>
            <a:ext cx="13348811" cy="728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0C36D-2860-9BBE-120A-02656ED2B6B3}"/>
              </a:ext>
            </a:extLst>
          </p:cNvPr>
          <p:cNvSpPr txBox="1"/>
          <p:nvPr/>
        </p:nvSpPr>
        <p:spPr>
          <a:xfrm>
            <a:off x="2309445" y="3411413"/>
            <a:ext cx="8065477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What is a design pattern?</a:t>
            </a:r>
            <a:endParaRPr lang="en-BE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37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CFB16-907D-DC5C-06A1-312C9980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771117EA-C012-37DD-F428-78178813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4" y="1083830"/>
            <a:ext cx="3606079" cy="365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C Sharp (C#) &quot; Icon - Download for free – Iconduck">
            <a:extLst>
              <a:ext uri="{FF2B5EF4-FFF2-40B4-BE49-F238E27FC236}">
                <a16:creationId xmlns:a16="http://schemas.microsoft.com/office/drawing/2014/main" id="{AF1E8DA3-2A35-15A4-FC1C-1B72BE30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3" y="2039794"/>
            <a:ext cx="1771942" cy="19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D016E3-086E-0984-7EA7-0ABCBCBC8943}"/>
              </a:ext>
            </a:extLst>
          </p:cNvPr>
          <p:cNvSpPr txBox="1"/>
          <p:nvPr/>
        </p:nvSpPr>
        <p:spPr>
          <a:xfrm>
            <a:off x="2484574" y="5127839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Kjell Coppin</a:t>
            </a:r>
            <a:endParaRPr lang="en-BE" sz="3600" dirty="0"/>
          </a:p>
        </p:txBody>
      </p:sp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7626626E-2F40-727A-D58E-A99CB9242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87" y="2039794"/>
            <a:ext cx="1985267" cy="19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sign&#10;&#10;Description automatically generated">
            <a:extLst>
              <a:ext uri="{FF2B5EF4-FFF2-40B4-BE49-F238E27FC236}">
                <a16:creationId xmlns:a16="http://schemas.microsoft.com/office/drawing/2014/main" id="{E07A88A7-A7D7-AC97-5F07-9D8F5941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2" y="183880"/>
            <a:ext cx="11554767" cy="5886391"/>
          </a:xfrm>
        </p:spPr>
      </p:pic>
      <p:pic>
        <p:nvPicPr>
          <p:cNvPr id="6" name="Content Placeholder 5" descr="A white and blue book with blue text&#10;&#10;Description automatically generated">
            <a:extLst>
              <a:ext uri="{FF2B5EF4-FFF2-40B4-BE49-F238E27FC236}">
                <a16:creationId xmlns:a16="http://schemas.microsoft.com/office/drawing/2014/main" id="{859CC847-F456-0765-7B91-1C3EDF2A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277" y="4067908"/>
            <a:ext cx="1692679" cy="21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EEC087-E3B4-93D0-3FB7-58B75EF4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5801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1379-CEC7-BA92-C898-46A5455F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Singleton pattern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694C-7F25-DE40-093A-0872D44A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A50D6-9737-5C1C-29CA-27A0BFE4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501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3612-EADF-BD01-9DEC-5F3F7344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Observer pattern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6378-BF99-A17E-0860-35DACD1A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Kjell Coppin - Howest 2024</a:t>
            </a:r>
            <a:endParaRPr lang="en-BE"/>
          </a:p>
        </p:txBody>
      </p:sp>
      <p:pic>
        <p:nvPicPr>
          <p:cNvPr id="1026" name="Picture 2" descr="Observer Design Pattern">
            <a:extLst>
              <a:ext uri="{FF2B5EF4-FFF2-40B4-BE49-F238E27FC236}">
                <a16:creationId xmlns:a16="http://schemas.microsoft.com/office/drawing/2014/main" id="{281987E9-F3CB-AF4A-A65C-8BBF80FB47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2" y="1929098"/>
            <a:ext cx="6942318" cy="43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9FDC6-6F62-42CF-83CB-35E0D3464BB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986713" y="6012026"/>
            <a:ext cx="684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Figure 1</a:t>
            </a:r>
            <a:endParaRPr lang="en-BE" sz="1200" dirty="0"/>
          </a:p>
        </p:txBody>
      </p:sp>
    </p:spTree>
    <p:extLst>
      <p:ext uri="{BB962C8B-B14F-4D97-AF65-F5344CB8AC3E}">
        <p14:creationId xmlns:p14="http://schemas.microsoft.com/office/powerpoint/2010/main" val="80144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690</Words>
  <Application>Microsoft Office PowerPoint</Application>
  <PresentationFormat>Widescreen</PresentationFormat>
  <Paragraphs>46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Retrospect</vt:lpstr>
      <vt:lpstr>Design Patterns in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 pattern</vt:lpstr>
      <vt:lpstr>Observer pattern</vt:lpstr>
      <vt:lpstr>Observer pattern</vt:lpstr>
      <vt:lpstr>Proxy pattern</vt:lpstr>
      <vt:lpstr>Proxy pattern</vt:lpstr>
      <vt:lpstr>Real world usage</vt:lpstr>
      <vt:lpstr>Thanks for your attention ofzo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in .Net</dc:title>
  <dc:creator>Slim Shady</dc:creator>
  <cp:lastModifiedBy>slim shady</cp:lastModifiedBy>
  <cp:revision>4</cp:revision>
  <dcterms:created xsi:type="dcterms:W3CDTF">2024-04-09T10:10:59Z</dcterms:created>
  <dcterms:modified xsi:type="dcterms:W3CDTF">2024-05-05T19:10:55Z</dcterms:modified>
</cp:coreProperties>
</file>